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6" r:id="rId2"/>
    <p:sldId id="289" r:id="rId3"/>
    <p:sldId id="290" r:id="rId4"/>
    <p:sldId id="259" r:id="rId5"/>
    <p:sldId id="260" r:id="rId6"/>
    <p:sldId id="261" r:id="rId7"/>
    <p:sldId id="262" r:id="rId8"/>
    <p:sldId id="266" r:id="rId9"/>
    <p:sldId id="267" r:id="rId10"/>
    <p:sldId id="269" r:id="rId11"/>
    <p:sldId id="271" r:id="rId12"/>
    <p:sldId id="272" r:id="rId13"/>
    <p:sldId id="273" r:id="rId14"/>
    <p:sldId id="292" r:id="rId15"/>
    <p:sldId id="276" r:id="rId16"/>
    <p:sldId id="277" r:id="rId17"/>
    <p:sldId id="278" r:id="rId18"/>
    <p:sldId id="291" r:id="rId19"/>
    <p:sldId id="293" r:id="rId20"/>
    <p:sldId id="294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34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2B7656-A502-4D6E-B2DC-41BEB3002EE1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E59ED-0547-44B4-88F5-8A0489536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28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73161410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b="27939"/>
          <a:stretch/>
        </p:blipFill>
        <p:spPr>
          <a:xfrm>
            <a:off x="0" y="866614"/>
            <a:ext cx="9144000" cy="371451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b="12382"/>
          <a:stretch/>
        </p:blipFill>
        <p:spPr>
          <a:xfrm>
            <a:off x="0" y="866614"/>
            <a:ext cx="9144000" cy="450660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614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614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ADAEF77-C582-4A92-A5C4-D765E75DC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92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614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614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614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139F66F-2A6C-422B-AE54-FBDA987EE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1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27738BC-F10C-4A51-B054-4EFF59C9C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49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F79335-3537-473A-B53A-EFDDCDC394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8" r="-8800" b="-1"/>
          <a:stretch/>
        </p:blipFill>
        <p:spPr>
          <a:xfrm>
            <a:off x="0" y="0"/>
            <a:ext cx="99485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2578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C3DC55-B330-49BE-8934-E7EEFBE0F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392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822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614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614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614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614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614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614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614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614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614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46CB7D0-EB31-4E44-BEFC-DF5B1BDEF6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0" r="5441"/>
          <a:stretch/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548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614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614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614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614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614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614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614"/>
          <a:ext cx="9144000" cy="6010114"/>
          <a:chOff x="0" y="866614"/>
          <a:chExt cx="9144000" cy="6010114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614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51">
  <a:themeElements>
    <a:clrScheme name="Theme5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51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5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0</Words>
  <Application>Microsoft Office PowerPoint</Application>
  <PresentationFormat>Экран (4:3)</PresentationFormat>
  <Paragraphs>0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Calibri</vt:lpstr>
      <vt:lpstr>Theme51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PCM_EBC</cp:lastModifiedBy>
  <cp:revision>12</cp:revision>
  <cp:lastPrinted>2023-05-15T15:35:55Z</cp:lastPrinted>
  <dcterms:created xsi:type="dcterms:W3CDTF">2023-05-15T10:05:37Z</dcterms:created>
  <dcterms:modified xsi:type="dcterms:W3CDTF">2023-05-15T15:38:42Z</dcterms:modified>
  <cp:category/>
</cp:coreProperties>
</file>